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74" r:id="rId3"/>
    <p:sldId id="273" r:id="rId4"/>
    <p:sldId id="275" r:id="rId5"/>
  </p:sldIdLst>
  <p:sldSz cx="9144000" cy="6858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DBECD0"/>
    <a:srgbClr val="659C3F"/>
    <a:srgbClr val="F8FCF6"/>
    <a:srgbClr val="EFFFE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74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D1624-709E-42FD-B938-1CBBD1EC2DC0}" type="datetimeFigureOut">
              <a:rPr lang="pt-BR" smtClean="0"/>
              <a:t>13/05/2021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11423-A21B-473A-AD6E-9334A7C8E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1214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56DD3-A2F0-4C14-B246-F0ABEAE61156}" type="datetimeFigureOut">
              <a:rPr lang="pt-BR" smtClean="0"/>
              <a:t>13/05/2021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39838"/>
            <a:ext cx="4465638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77193"/>
            <a:ext cx="533527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4E358-74F8-437E-BD5B-D1E832497F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233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13/05/2021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12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13/05/2021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4015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13/05/2021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83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13/05/2021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970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13/05/2021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00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13/05/2021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910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13/05/2021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95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13/05/2021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72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13/05/2021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41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13/05/2021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553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13/05/2021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47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61701-00B0-4D0A-965A-DFC0CEBF9DA8}" type="datetimeFigureOut">
              <a:rPr lang="pt-BR" smtClean="0"/>
              <a:t>13/05/2021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75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617351" y="2536416"/>
            <a:ext cx="7909298" cy="95410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cs typeface="Segoe UI" panose="020B0502040204020203" pitchFamily="34" charset="0"/>
              </a:rPr>
              <a:t>Autorização para Intervenção Ambiental Vinculada a Licenciamento Ambiental - Acesso à Informação</a:t>
            </a:r>
            <a:endParaRPr lang="pt-BR" sz="2800" b="1" dirty="0"/>
          </a:p>
        </p:txBody>
      </p:sp>
      <p:sp>
        <p:nvSpPr>
          <p:cNvPr id="2" name="Retângulo 1"/>
          <p:cNvSpPr/>
          <p:nvPr/>
        </p:nvSpPr>
        <p:spPr>
          <a:xfrm>
            <a:off x="3756233" y="5491878"/>
            <a:ext cx="16315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400" b="1" dirty="0">
                <a:latin typeface="Corbel Light" panose="020B0303020204020204" pitchFamily="34" charset="0"/>
              </a:rPr>
              <a:t>Belo Horizonte, 2021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C5D3DAE-BD34-8440-8779-4D5CFC4A399F}"/>
              </a:ext>
            </a:extLst>
          </p:cNvPr>
          <p:cNvSpPr txBox="1"/>
          <p:nvPr/>
        </p:nvSpPr>
        <p:spPr>
          <a:xfrm>
            <a:off x="5387769" y="4133088"/>
            <a:ext cx="421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Luana de Oliveira Barros Cruz</a:t>
            </a:r>
          </a:p>
          <a:p>
            <a:r>
              <a:rPr lang="pt-BR" dirty="0"/>
              <a:t>Gestora Ambiental</a:t>
            </a:r>
          </a:p>
          <a:p>
            <a:r>
              <a:rPr lang="pt-BR" dirty="0" err="1"/>
              <a:t>Daten</a:t>
            </a:r>
            <a:r>
              <a:rPr lang="pt-BR" dirty="0"/>
              <a:t>/Suara/</a:t>
            </a:r>
            <a:r>
              <a:rPr lang="pt-BR" dirty="0" err="1"/>
              <a:t>Suram</a:t>
            </a:r>
            <a:r>
              <a:rPr lang="pt-BR" dirty="0"/>
              <a:t>/</a:t>
            </a:r>
            <a:r>
              <a:rPr lang="pt-BR" dirty="0" err="1"/>
              <a:t>Semad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239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6061" y="911332"/>
            <a:ext cx="1640577" cy="4616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pt-BR" sz="2400" b="1" dirty="0">
                <a:ln w="0"/>
                <a:solidFill>
                  <a:srgbClr val="006600"/>
                </a:solidFill>
                <a:latin typeface="Segoe UI Semibold" panose="020B0702040204020203" pitchFamily="34" charset="0"/>
                <a:ea typeface="Verdana"/>
                <a:cs typeface="Segoe UI Semibold" panose="020B0702040204020203" pitchFamily="34" charset="0"/>
                <a:sym typeface="Verdana"/>
              </a:rPr>
              <a:t>Referência</a:t>
            </a:r>
            <a:endParaRPr lang="pt-BR" sz="2400" b="1" dirty="0">
              <a:ln w="0"/>
              <a:solidFill>
                <a:srgbClr val="0066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36061" y="1982624"/>
            <a:ext cx="790463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Lei Estadual n°15.971, de 12 de janeiro de 2006</a:t>
            </a:r>
            <a:r>
              <a:rPr lang="pt-BR" dirty="0"/>
              <a:t>, que assegura o acesso a informações básicas sobre o meio ambiente, em atendimento ao disposto no inciso II do §1º do art. 214 da Constituição do Estado, e dá outras providências. 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BR" dirty="0"/>
              <a:t>Essa norma assegura o acesso a dados referentes aos pedidos e licenças para </a:t>
            </a:r>
            <a:r>
              <a:rPr lang="pt-BR" b="1" dirty="0"/>
              <a:t>supressão de vegetação</a:t>
            </a:r>
            <a:r>
              <a:rPr lang="pt-BR" dirty="0"/>
              <a:t> deverão ser publicados no órgão oficial de imprensa do Estado e </a:t>
            </a:r>
            <a:r>
              <a:rPr lang="pt-BR" b="1" dirty="0"/>
              <a:t>ficarão disponíveis nos órgãos do sistema estadual de meio ambiente, em local de fácil acesso ao público. </a:t>
            </a:r>
            <a:endParaRPr lang="pt-BR" b="1" dirty="0">
              <a:latin typeface="+mj-lt"/>
              <a:cs typeface="Segoe UI" panose="020B0502040204020203" pitchFamily="34" charset="0"/>
            </a:endParaRPr>
          </a:p>
          <a:p>
            <a:pPr algn="just"/>
            <a:endParaRPr lang="pt-BR" b="1" dirty="0">
              <a:latin typeface="+mj-lt"/>
              <a:cs typeface="Segoe UI" panose="020B0502040204020203" pitchFamily="34" charset="0"/>
            </a:endParaRPr>
          </a:p>
          <a:p>
            <a:pPr algn="just"/>
            <a:endParaRPr lang="pt-BR" b="1" dirty="0">
              <a:latin typeface="+mj-l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806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76137" y="1771805"/>
            <a:ext cx="85088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dirty="0"/>
          </a:p>
          <a:p>
            <a:pPr algn="just"/>
            <a:r>
              <a:rPr lang="pt-BR" dirty="0"/>
              <a:t>Informamos que todas as decisões emitidas pelas Superintendências Regionais de Meio Ambiente – </a:t>
            </a:r>
            <a:r>
              <a:rPr lang="pt-BR" dirty="0" err="1"/>
              <a:t>Suprams</a:t>
            </a:r>
            <a:r>
              <a:rPr lang="pt-BR" dirty="0"/>
              <a:t> e Superintendência de Projetos Prioritários - </a:t>
            </a:r>
            <a:r>
              <a:rPr lang="pt-BR" dirty="0" err="1"/>
              <a:t>Suppri</a:t>
            </a:r>
            <a:r>
              <a:rPr lang="pt-BR" dirty="0"/>
              <a:t> a partir de 1º de janeiro de 2021, referentes a intervenções ambientais requeridas no âmbito dos processos administrativos de sua competência, devem ser inseridas no Sistema de Decisões dos Processos de Intervenção Ambiental desenvolvido pelo IEF.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BR" dirty="0"/>
              <a:t>Endereço eletrônico:</a:t>
            </a:r>
          </a:p>
          <a:p>
            <a:pPr algn="just"/>
            <a:endParaRPr lang="pt-BR" dirty="0"/>
          </a:p>
          <a:p>
            <a:pPr algn="just"/>
            <a:r>
              <a:rPr lang="pt-BR" dirty="0" err="1"/>
              <a:t>http</a:t>
            </a:r>
            <a:r>
              <a:rPr lang="pt-BR" dirty="0"/>
              <a:t>://</a:t>
            </a:r>
            <a:r>
              <a:rPr lang="pt-BR" dirty="0" err="1"/>
              <a:t>www.ief.mg.gov.br</a:t>
            </a:r>
            <a:r>
              <a:rPr lang="pt-BR" dirty="0"/>
              <a:t>/</a:t>
            </a:r>
            <a:r>
              <a:rPr lang="pt-BR" dirty="0" err="1"/>
              <a:t>autorizacao</a:t>
            </a:r>
            <a:r>
              <a:rPr lang="pt-BR" dirty="0"/>
              <a:t>-para-</a:t>
            </a:r>
            <a:r>
              <a:rPr lang="pt-BR" dirty="0" err="1"/>
              <a:t>intervencao</a:t>
            </a:r>
            <a:r>
              <a:rPr lang="pt-BR" dirty="0"/>
              <a:t>-ambiental/sistema-de-</a:t>
            </a:r>
            <a:r>
              <a:rPr lang="pt-BR" dirty="0" err="1"/>
              <a:t>decisoes</a:t>
            </a:r>
            <a:r>
              <a:rPr lang="pt-BR" dirty="0"/>
              <a:t>-dos-processos-de-</a:t>
            </a:r>
            <a:r>
              <a:rPr lang="pt-BR" dirty="0" err="1"/>
              <a:t>intervencao</a:t>
            </a:r>
            <a:r>
              <a:rPr lang="pt-BR" dirty="0"/>
              <a:t>-ambiental</a:t>
            </a:r>
          </a:p>
        </p:txBody>
      </p:sp>
      <p:sp>
        <p:nvSpPr>
          <p:cNvPr id="2" name="Retângulo 1"/>
          <p:cNvSpPr/>
          <p:nvPr/>
        </p:nvSpPr>
        <p:spPr>
          <a:xfrm>
            <a:off x="290503" y="935716"/>
            <a:ext cx="8669746" cy="4616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pt-BR" sz="2400" b="1" dirty="0">
                <a:ln w="0"/>
                <a:solidFill>
                  <a:srgbClr val="006600"/>
                </a:solidFill>
                <a:latin typeface="Segoe UI Semibold" panose="020B0702040204020203" pitchFamily="34" charset="0"/>
                <a:ea typeface="Verdana"/>
                <a:cs typeface="Segoe UI Semibold" panose="020B0702040204020203" pitchFamily="34" charset="0"/>
                <a:sym typeface="Verdana"/>
              </a:rPr>
              <a:t>Sistema de Decisões dos Processos de Intervenção Ambiental</a:t>
            </a:r>
            <a:endParaRPr lang="pt-BR" sz="2400" b="1" dirty="0">
              <a:ln w="0"/>
              <a:solidFill>
                <a:srgbClr val="0066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10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6D46B04-48DA-9B4C-B67A-B82CB5DC2509}"/>
              </a:ext>
            </a:extLst>
          </p:cNvPr>
          <p:cNvSpPr txBox="1"/>
          <p:nvPr/>
        </p:nvSpPr>
        <p:spPr>
          <a:xfrm>
            <a:off x="1304544" y="3244334"/>
            <a:ext cx="6534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Obrigada!</a:t>
            </a:r>
          </a:p>
        </p:txBody>
      </p:sp>
    </p:spTree>
    <p:extLst>
      <p:ext uri="{BB962C8B-B14F-4D97-AF65-F5344CB8AC3E}">
        <p14:creationId xmlns:p14="http://schemas.microsoft.com/office/powerpoint/2010/main" val="40523355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4075</TotalTime>
  <Words>214</Words>
  <Application>Microsoft Macintosh PowerPoint</Application>
  <PresentationFormat>Apresentação na tela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Corbel Light</vt:lpstr>
      <vt:lpstr>Segoe UI Semibold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Daniela Giordano Leite</dc:creator>
  <cp:lastModifiedBy>Carlos Henrique De Ávila Cruz</cp:lastModifiedBy>
  <cp:revision>155</cp:revision>
  <cp:lastPrinted>2019-04-16T12:42:51Z</cp:lastPrinted>
  <dcterms:created xsi:type="dcterms:W3CDTF">2016-10-25T12:27:55Z</dcterms:created>
  <dcterms:modified xsi:type="dcterms:W3CDTF">2021-05-13T13:33:45Z</dcterms:modified>
</cp:coreProperties>
</file>